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7C555-6FDC-4260-A5A2-21DF6882E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753E0E-78A1-46A6-A69D-AF43FF384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B4381E-FA83-439E-81E0-39B20B30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BD9CAB-405A-43A3-981E-518F225D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F0252E-610A-4E7D-AFCA-EA3F52F3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5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90FD4-ED75-4985-93CA-3F60F2F6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2D5AB3-33FC-482A-8F24-4312D702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4849F9-017F-4C18-B879-3D8FBB51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C25B66-5677-4DAA-B588-5FCCBA06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C449F-CA9E-460A-A586-5703F266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720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3D3C89-5ADC-46B2-97E2-2C4F35160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0CD4673-CDF2-4C3A-A4EE-779A0C2B8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2B0AFF-0648-4D5A-AED5-7834F1ED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E58E2C-C974-4589-BEEB-03A3D8D6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80EEFD-BD8C-42AA-A52A-EBA506B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59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3BBED-C721-4442-9ECA-30D37D04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7B66E-44F9-4857-9506-DC8FE3E92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65945B-28C9-491A-A6DA-E1AC254D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2C8609-6E6C-4946-897C-F72D4A9B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22CE8-3D49-4EFB-8E96-C4D3ACB2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40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E1CFC-DEFF-469E-92EA-726EC156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0089B6-B866-4AE3-9940-72599AEA9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3177D3-3C02-4356-8773-47F11C4B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2CFC53-20A0-483F-98BE-81D36DACA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92E6E9-49D4-4114-8F16-9BB07F4D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80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486C9-2767-4049-B9E6-C4CCEF21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24EE9-D5AA-4574-852D-F27793572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6C251E-7FFA-494B-A888-6866777B1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3A9A84-7C26-4B57-89C7-088B0F49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B48A22-8923-44DD-8387-031B4888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6EE544-CDA7-4571-B357-0FE4612A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03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82A92-8847-4004-A7DF-38CCDFEA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F3D6E-B222-4655-BE0C-03D134DF4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C6B31C-4E47-4A3E-870A-7112A0143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EADD66-CB48-4C6E-8AC3-6A88FFBBC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9289E7-B768-4185-8DD0-1465AA419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B5A299-1A62-46D6-BB84-35A63578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BB906F-8504-480E-A105-0D401C9C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DC8E4F-200C-4EFF-AB21-B00D0B81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25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35855-A59C-4893-828F-9A0B74EA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0B466E-8874-42B9-9E0D-C34EBF303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E92AA1-4160-4441-997C-A8D99E5E4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96C967-36E7-433F-B90A-E377FD0D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30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18AAA3-BD23-4A36-AFB6-DB9410879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550BEB-648F-4BF0-AF32-F51E0A94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883D38-2D54-4DDC-BCE7-C88AB7F8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95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85728-9216-4350-8E87-AD6FDDBF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94E7F-72FD-4BD7-AEC4-F5E6AD194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2A69FC-9AA9-401F-BDA0-06767F461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6256D1-B5DC-4A6C-BDA3-35C42D58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41BEB6-2DC8-48DD-8FC7-1242823E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1F5B5E-0280-4253-AC88-3CF6EC6E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38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BA2C5-7EF1-47D8-9A74-41FC9BA7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794066-F708-4B4D-8DA0-37A981BA5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5AAAF1-D484-4468-9032-7A27CF0A9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6C2509-F763-4623-88DB-09D97A49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8F93F6-B70C-4D78-9A5F-FCA4B002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6F124B-89B1-46DE-A092-0B7A9EA8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8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659536-9BD4-4DBB-A128-973169E2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705A58-126A-4513-9A31-E175B6B5A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83C182-E189-4D6B-AEC4-FAF0E8C6A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59DC3-BE8C-4068-9203-6D043C17EB63}" type="datetimeFigureOut">
              <a:rPr lang="zh-CN" altLang="en-US" smtClean="0"/>
              <a:t>2018/5/8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C933FB-6033-4EF7-A65A-F93B83026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9619F-62DA-4115-B8BF-747EEBB06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FC072-882E-48D8-8740-AE56352EA8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2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A291-B3B5-46E9-A8A1-F1331B11C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E0343-31B4-44AE-8607-CFE0A7E6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942"/>
            <a:ext cx="12192000" cy="50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67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D7B57-A96D-41C2-A5BB-84954C5F3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AF2B1-0F6A-4F1A-A9F7-4DA4F400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006EC8-179E-4D56-9C7A-5AC94C76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416"/>
            <a:ext cx="12192000" cy="49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2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BB228-4230-4DA1-A3B5-C7C6AE3B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0DA2A-F880-4B3A-A163-5C8C40552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93EF75-65CF-4473-8728-B14498344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735"/>
            <a:ext cx="12192000" cy="49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2E2934-4BF2-4F21-9186-C4535406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8EB9C-207C-4C20-9CCC-6F54B038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5226A1-2BEF-4FC7-A333-B06E945A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227"/>
            <a:ext cx="12192000" cy="50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7CE973-E37B-48B9-AA8B-516A6367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12EBC-3718-44F8-BB50-7EFFDF8A1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354C9E-B7AE-4E87-A7E1-B236CE57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084"/>
            <a:ext cx="12192000" cy="50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1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469AC-8468-41A4-AF27-29F41C17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F607E-64C6-4B79-B8C8-8195899ED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10DACE-5CD0-4325-BC05-462C5489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942"/>
            <a:ext cx="12192000" cy="50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552E9-4B73-451F-9E12-E7E19403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D0E8C9-F892-4A9F-AFB5-07D45A875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120FF0-4F78-4CC7-B48C-8012D577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902"/>
            <a:ext cx="12192000" cy="49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D866A-0C4E-45AF-85BC-9B07D78B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2E76A-05A4-4CB9-85A0-67CC3F3F9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A76FF-BADF-4938-A265-3BE8EB87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650"/>
            <a:ext cx="12192000" cy="50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19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5602E-3F46-46A1-AA2D-A830803B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C0A34-F787-498B-B97A-D2696F63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92E9A5-394B-4677-A87E-C6534BEE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955"/>
            <a:ext cx="12192000" cy="501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5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D48AD-2A36-4513-9BF4-85073DD6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1A688C-1783-4CFD-8519-3F9107D03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7BEDCB-C57C-4475-A7F1-6C3A68CE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487"/>
            <a:ext cx="12192000" cy="49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76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D6FEE-A63A-47D8-AE2F-5CCCFD28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21CB15-6EF5-4F0F-B98A-9E43B854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A5956F-9FD4-490A-A764-2D7F35A1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523"/>
            <a:ext cx="12192000" cy="50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7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49713-F2C4-4186-9A6D-EE80B5AE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43587-08E6-4FB4-9B7E-33CB89E5F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E3CED2-3A7D-4759-8D33-B31D8559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1"/>
            <a:ext cx="12192000" cy="49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17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8938E-CB4C-4A64-876F-E11A55E6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654A41-4DC0-450C-90E0-12846C2FC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77DC6D-8939-4769-8FCE-16AE071BD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031"/>
            <a:ext cx="12192000" cy="49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B89FA-9618-4F5B-B6E2-D37821DA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B285A-873F-425F-AD9E-D53493203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ABE47B-B0A9-4932-A3C9-3ADE6349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228"/>
            <a:ext cx="12192000" cy="49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78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19ED4-6C0B-407A-831C-BB7291A1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350B5-AD60-4AD0-90C3-1699FE5F9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420A6C-3B69-4F6B-BD56-34A9DC74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001"/>
            <a:ext cx="12192000" cy="503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18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697D9-B793-4AEC-AD47-042F8FDC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545631-2396-4EB0-9738-B4F2CDBA0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32ABD2-1421-49C7-AF23-08886EBA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650"/>
            <a:ext cx="12192000" cy="50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1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0B233-A6B7-4E1B-B6C5-5B88DC72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58F65-AE4C-49F9-8462-6CBF31E5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7D189D-7262-4E9F-A2F8-EFB59821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380"/>
            <a:ext cx="12192000" cy="500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8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EF6AF-4D23-4989-92D2-72DB2FC2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2DCCBD-4F2B-4627-A228-028F0E821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D74F1-87F8-4534-83CB-7468415D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688"/>
            <a:ext cx="12192000" cy="48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3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37E85-DFC4-4B75-BE92-E6C89295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B13B0B-6621-4332-9BCB-9E1F15E78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ECB5CD-7F68-4F35-A700-F1F6F55A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431"/>
            <a:ext cx="12192000" cy="49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0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82787-1A2C-4A90-B48B-D4C70EBE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DE7974-34E4-4F39-A291-4D30173BD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F7AF16-DC8A-4FDF-BCFF-9CF21814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276"/>
            <a:ext cx="12192000" cy="495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0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echokyz@163.com</dc:creator>
  <cp:lastModifiedBy>echokyz@163.com</cp:lastModifiedBy>
  <cp:revision>8</cp:revision>
  <dcterms:created xsi:type="dcterms:W3CDTF">2018-05-08T12:10:35Z</dcterms:created>
  <dcterms:modified xsi:type="dcterms:W3CDTF">2018-05-08T12:59:33Z</dcterms:modified>
</cp:coreProperties>
</file>